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486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05F0A-5DE9-481A-8097-6F34A42C0D49}" type="datetimeFigureOut">
              <a:rPr lang="ru-RU" smtClean="0"/>
              <a:pPr/>
              <a:t>03.01.2002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0698BF-3BC7-4F96-AEC4-33979C734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698BF-3BC7-4F96-AEC4-33979C73488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2E6D82-DB6B-4C59-AF95-D8625651B44F}" type="datetimeFigureOut">
              <a:rPr lang="ru-RU" smtClean="0"/>
              <a:pPr/>
              <a:t>03.01.2002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278C6-B7D5-450F-A5CE-6F10E757F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2E6D82-DB6B-4C59-AF95-D8625651B44F}" type="datetimeFigureOut">
              <a:rPr lang="ru-RU" smtClean="0"/>
              <a:pPr/>
              <a:t>03.01.2002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278C6-B7D5-450F-A5CE-6F10E757F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2E6D82-DB6B-4C59-AF95-D8625651B44F}" type="datetimeFigureOut">
              <a:rPr lang="ru-RU" smtClean="0"/>
              <a:pPr/>
              <a:t>03.01.2002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278C6-B7D5-450F-A5CE-6F10E757F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2E6D82-DB6B-4C59-AF95-D8625651B44F}" type="datetimeFigureOut">
              <a:rPr lang="ru-RU" smtClean="0"/>
              <a:pPr/>
              <a:t>03.01.2002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278C6-B7D5-450F-A5CE-6F10E757F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2E6D82-DB6B-4C59-AF95-D8625651B44F}" type="datetimeFigureOut">
              <a:rPr lang="ru-RU" smtClean="0"/>
              <a:pPr/>
              <a:t>03.01.2002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278C6-B7D5-450F-A5CE-6F10E757F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2E6D82-DB6B-4C59-AF95-D8625651B44F}" type="datetimeFigureOut">
              <a:rPr lang="ru-RU" smtClean="0"/>
              <a:pPr/>
              <a:t>03.01.2002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278C6-B7D5-450F-A5CE-6F10E757F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2E6D82-DB6B-4C59-AF95-D8625651B44F}" type="datetimeFigureOut">
              <a:rPr lang="ru-RU" smtClean="0"/>
              <a:pPr/>
              <a:t>03.01.2002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278C6-B7D5-450F-A5CE-6F10E757F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2E6D82-DB6B-4C59-AF95-D8625651B44F}" type="datetimeFigureOut">
              <a:rPr lang="ru-RU" smtClean="0"/>
              <a:pPr/>
              <a:t>03.01.2002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278C6-B7D5-450F-A5CE-6F10E757F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2E6D82-DB6B-4C59-AF95-D8625651B44F}" type="datetimeFigureOut">
              <a:rPr lang="ru-RU" smtClean="0"/>
              <a:pPr/>
              <a:t>03.01.2002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278C6-B7D5-450F-A5CE-6F10E757F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2E6D82-DB6B-4C59-AF95-D8625651B44F}" type="datetimeFigureOut">
              <a:rPr lang="ru-RU" smtClean="0"/>
              <a:pPr/>
              <a:t>03.01.2002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278C6-B7D5-450F-A5CE-6F10E757F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2E6D82-DB6B-4C59-AF95-D8625651B44F}" type="datetimeFigureOut">
              <a:rPr lang="ru-RU" smtClean="0"/>
              <a:pPr/>
              <a:t>03.01.2002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278C6-B7D5-450F-A5CE-6F10E757FA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D2E6D82-DB6B-4C59-AF95-D8625651B44F}" type="datetimeFigureOut">
              <a:rPr lang="ru-RU" smtClean="0"/>
              <a:pPr/>
              <a:t>03.01.2002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9B278C6-B7D5-450F-A5CE-6F10E757F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07156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«Правила дорожного движения- правила жизни»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00636"/>
            <a:ext cx="6400800" cy="638164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/>
              <a:t> </a:t>
            </a:r>
            <a:r>
              <a:rPr lang="ru-RU" sz="2500" b="1" dirty="0">
                <a:latin typeface="Arial" pitchFamily="34" charset="0"/>
                <a:cs typeface="Arial" pitchFamily="34" charset="0"/>
              </a:rPr>
              <a:t>Выполнила</a:t>
            </a:r>
            <a:r>
              <a:rPr lang="ru-RU" sz="2500" dirty="0">
                <a:latin typeface="Arial" pitchFamily="34" charset="0"/>
                <a:cs typeface="Arial" pitchFamily="34" charset="0"/>
              </a:rPr>
              <a:t>:   </a:t>
            </a:r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500" dirty="0" smtClean="0">
                <a:latin typeface="Arial" pitchFamily="34" charset="0"/>
                <a:cs typeface="Arial" pitchFamily="34" charset="0"/>
              </a:rPr>
              <a:t>Муцина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Ксения Андреевна, </a:t>
            </a:r>
            <a:r>
              <a:rPr lang="ru-RU" sz="2500" dirty="0">
                <a:latin typeface="Arial" pitchFamily="34" charset="0"/>
                <a:cs typeface="Arial" pitchFamily="34" charset="0"/>
              </a:rPr>
              <a:t>4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класс, 10 лет</a:t>
            </a:r>
          </a:p>
          <a:p>
            <a:r>
              <a:rPr lang="ru-RU" sz="2500" dirty="0" smtClean="0">
                <a:latin typeface="Arial" pitchFamily="34" charset="0"/>
                <a:cs typeface="Arial" pitchFamily="34" charset="0"/>
              </a:rPr>
              <a:t>МБОУ-СОШ с. Батурино, </a:t>
            </a:r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500" dirty="0" err="1" smtClean="0">
                <a:latin typeface="Arial" pitchFamily="34" charset="0"/>
                <a:cs typeface="Arial" pitchFamily="34" charset="0"/>
              </a:rPr>
              <a:t>Асиновского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района, Томской области.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ello_html_m1c06109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1545887" cy="23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ello_html_m1c06109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428736"/>
            <a:ext cx="1511382" cy="246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275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- Ой! Зелёный свет погас! Бежим, а то задавят нас!                                                                                                                     - Нет, пёсик, будем ждать с тобой                                                                                                                         Посередине мостовой                                                                                                                             Когда зелёный свет опять                                                                                                                                        Нам разрешит вперёд шагать!</a:t>
            </a:r>
          </a:p>
          <a:p>
            <a:pPr algn="ctr"/>
            <a:endParaRPr lang="ru-RU" sz="2000" dirty="0"/>
          </a:p>
        </p:txBody>
      </p:sp>
      <p:pic>
        <p:nvPicPr>
          <p:cNvPr id="4" name="Рисунок 3" descr="hello_html_m59fe8cc4.png"/>
          <p:cNvPicPr/>
          <p:nvPr/>
        </p:nvPicPr>
        <p:blipFill>
          <a:blip r:embed="rId3" cstate="print"/>
          <a:srcRect b="24187"/>
          <a:stretch>
            <a:fillRect/>
          </a:stretch>
        </p:blipFill>
        <p:spPr bwMode="auto">
          <a:xfrm>
            <a:off x="2214546" y="2285992"/>
            <a:ext cx="4714907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275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Дорогу так перехожу: сперва налево погляжу                                                                          </a:t>
            </a:r>
          </a:p>
          <a:p>
            <a:pPr algn="ctr">
              <a:buNone/>
            </a:pPr>
            <a:r>
              <a:rPr lang="ru-RU" sz="2000" dirty="0" smtClean="0"/>
              <a:t>И, если нет машины, иду до середины                                                                                                        </a:t>
            </a:r>
          </a:p>
          <a:p>
            <a:pPr algn="ctr">
              <a:buNone/>
            </a:pPr>
            <a:r>
              <a:rPr lang="ru-RU" sz="2000" dirty="0" smtClean="0"/>
              <a:t>Потом смотрю внимательно </a:t>
            </a:r>
          </a:p>
          <a:p>
            <a:pPr algn="ctr">
              <a:buNone/>
            </a:pPr>
            <a:r>
              <a:rPr lang="ru-RU" sz="2000" dirty="0" smtClean="0"/>
              <a:t>И, если нет движения,                                                                                    </a:t>
            </a:r>
          </a:p>
          <a:p>
            <a:pPr algn="ctr">
              <a:buNone/>
            </a:pPr>
            <a:r>
              <a:rPr lang="ru-RU" sz="2000" dirty="0" smtClean="0"/>
              <a:t>Шагаю без сомнения                                                                                                                    </a:t>
            </a:r>
          </a:p>
          <a:p>
            <a:pPr algn="ctr">
              <a:buNone/>
            </a:pPr>
            <a:r>
              <a:rPr lang="ru-RU" sz="2000" dirty="0" smtClean="0"/>
              <a:t> </a:t>
            </a:r>
          </a:p>
          <a:p>
            <a:pPr algn="ctr"/>
            <a:endParaRPr lang="ru-RU" sz="2000" dirty="0"/>
          </a:p>
        </p:txBody>
      </p:sp>
      <p:pic>
        <p:nvPicPr>
          <p:cNvPr id="4" name="Рисунок 3" descr="hello_html_m4cdc487d.jpg"/>
          <p:cNvPicPr/>
          <p:nvPr/>
        </p:nvPicPr>
        <p:blipFill>
          <a:blip r:embed="rId2" cstate="print"/>
          <a:srcRect t="4806" r="1971" b="3256"/>
          <a:stretch>
            <a:fillRect/>
          </a:stretch>
        </p:blipFill>
        <p:spPr bwMode="auto">
          <a:xfrm>
            <a:off x="2500298" y="2357430"/>
            <a:ext cx="442915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27540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/>
              <a:t>Котик, здесь ты до сих пор?</a:t>
            </a:r>
          </a:p>
          <a:p>
            <a:pPr algn="ctr">
              <a:buNone/>
            </a:pPr>
            <a:r>
              <a:rPr lang="ru-RU" sz="2000" dirty="0" smtClean="0"/>
              <a:t> Посмотри на светофор!                                                                                                        Видишь, «человечек красный»                                                                                   Знак даёт: «Идти опасно!»                                                                                                                   Значит, нужно подождать, </a:t>
            </a:r>
          </a:p>
          <a:p>
            <a:pPr algn="ctr">
              <a:buNone/>
            </a:pPr>
            <a:r>
              <a:rPr lang="ru-RU" sz="2000" dirty="0" smtClean="0"/>
              <a:t>хоть машин и не видать!</a:t>
            </a:r>
          </a:p>
          <a:p>
            <a:pPr algn="ctr">
              <a:buNone/>
            </a:pPr>
            <a:r>
              <a:rPr lang="ru-RU" sz="2000" dirty="0" smtClean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hello_html_mbbbdadb.png"/>
          <p:cNvPicPr/>
          <p:nvPr/>
        </p:nvPicPr>
        <p:blipFill>
          <a:blip r:embed="rId2" cstate="print"/>
          <a:srcRect t="3589" r="1076" b="24587"/>
          <a:stretch>
            <a:fillRect/>
          </a:stretch>
        </p:blipFill>
        <p:spPr bwMode="auto">
          <a:xfrm>
            <a:off x="2428859" y="2571744"/>
            <a:ext cx="4143405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58" y="428604"/>
            <a:ext cx="8358245" cy="54292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На улице                                                                                    будьте внимательны, дети!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                                                                               Твёрдо запомните правила эти.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                                                                                 Правила эти помни всегда,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                                                                                 Чтоб не случилась с тобою беда!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56975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Подарил слонёнку дед скоростной велосипед                                                                           </a:t>
            </a:r>
          </a:p>
          <a:p>
            <a:pPr algn="ctr">
              <a:buNone/>
            </a:pPr>
            <a:r>
              <a:rPr lang="ru-RU" sz="2000" dirty="0" smtClean="0"/>
              <a:t> И сказал: «Запоминай – со двора не выезжай!                                                                                                  </a:t>
            </a:r>
          </a:p>
          <a:p>
            <a:pPr algn="ctr">
              <a:buNone/>
            </a:pPr>
            <a:r>
              <a:rPr lang="ru-RU" sz="2000" dirty="0" smtClean="0"/>
              <a:t>           Улица не для ребят!»                                                                                                                               </a:t>
            </a:r>
          </a:p>
          <a:p>
            <a:pPr algn="ctr">
              <a:buNone/>
            </a:pPr>
            <a:r>
              <a:rPr lang="ru-RU" sz="2000" dirty="0" smtClean="0"/>
              <a:t>- Знаю! Все так говорят! Буду ездить осторожно.                                                                                         </a:t>
            </a:r>
          </a:p>
          <a:p>
            <a:pPr algn="ctr">
              <a:buNone/>
            </a:pPr>
            <a:r>
              <a:rPr lang="ru-RU" sz="2000" dirty="0" smtClean="0"/>
              <a:t>  Только там, где ездить можно! </a:t>
            </a:r>
            <a:endParaRPr lang="ru-RU" sz="2000" dirty="0"/>
          </a:p>
        </p:txBody>
      </p:sp>
      <p:pic>
        <p:nvPicPr>
          <p:cNvPr id="4" name="Рисунок 3" descr="hello_html_5d5f8b4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428868"/>
            <a:ext cx="342902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275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На велосипеде друг повернул налево вдруг!                                                                                                  Я кричу ему: « Постой!                                                                                                                                         Ты ведь едешь к мостовой!»                                                                                        Друг скорей свернул на право.                                                                                                                          Я кричу: «Отлично! Браво!</a:t>
            </a:r>
          </a:p>
          <a:p>
            <a:pPr algn="ctr"/>
            <a:endParaRPr lang="ru-RU" sz="2000" dirty="0"/>
          </a:p>
        </p:txBody>
      </p:sp>
      <p:pic>
        <p:nvPicPr>
          <p:cNvPr id="4" name="Рисунок 3" descr="hello_html_87dde3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9" y="2357430"/>
            <a:ext cx="400052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2754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2000" dirty="0" smtClean="0"/>
              <a:t>Ах, какая красота – есть машина у кота!</a:t>
            </a:r>
          </a:p>
          <a:p>
            <a:pPr algn="ctr">
              <a:buNone/>
            </a:pPr>
            <a:r>
              <a:rPr lang="ru-RU" sz="2000" dirty="0" smtClean="0"/>
              <a:t>        Едет котик с сыновьями,</a:t>
            </a:r>
          </a:p>
          <a:p>
            <a:pPr algn="ctr">
              <a:buNone/>
            </a:pPr>
            <a:r>
              <a:rPr lang="ru-RU" sz="2000" dirty="0" smtClean="0"/>
              <a:t>все пристёгнуты ремнями.</a:t>
            </a:r>
          </a:p>
          <a:p>
            <a:pPr algn="ctr">
              <a:buNone/>
            </a:pPr>
            <a:r>
              <a:rPr lang="ru-RU" sz="2000" dirty="0" smtClean="0"/>
              <a:t>          Без ремней нельзя! Ни-ни!</a:t>
            </a:r>
          </a:p>
          <a:p>
            <a:pPr algn="ctr">
              <a:buNone/>
            </a:pPr>
            <a:r>
              <a:rPr lang="ru-RU" sz="2000" dirty="0" smtClean="0"/>
              <a:t> Не катаются они!</a:t>
            </a:r>
            <a:endParaRPr lang="ru-RU" sz="2000" dirty="0"/>
          </a:p>
        </p:txBody>
      </p:sp>
      <p:pic>
        <p:nvPicPr>
          <p:cNvPr id="4" name="Рисунок 3" descr="hello_html_93b207d.png"/>
          <p:cNvPicPr/>
          <p:nvPr/>
        </p:nvPicPr>
        <p:blipFill>
          <a:blip r:embed="rId2" cstate="print"/>
          <a:srcRect r="1407" b="35088"/>
          <a:stretch>
            <a:fillRect/>
          </a:stretch>
        </p:blipFill>
        <p:spPr bwMode="auto">
          <a:xfrm>
            <a:off x="2500298" y="2500306"/>
            <a:ext cx="4357717" cy="335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98978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/>
              <a:t>На шоссе идём по краю –</a:t>
            </a:r>
          </a:p>
          <a:p>
            <a:pPr algn="ctr">
              <a:buNone/>
            </a:pPr>
            <a:r>
              <a:rPr lang="ru-RU" sz="2000" dirty="0" smtClean="0"/>
              <a:t> это правильно, я знаю.                                                                                                                                                  А машины – нам навстречу</a:t>
            </a:r>
          </a:p>
          <a:p>
            <a:pPr algn="ctr">
              <a:buNone/>
            </a:pPr>
            <a:r>
              <a:rPr lang="ru-RU" sz="2000" dirty="0" smtClean="0"/>
              <a:t> тоже правильно, замечу.                                                                                                                                         Мы по правилам с тобой </a:t>
            </a:r>
          </a:p>
          <a:p>
            <a:pPr algn="ctr">
              <a:buNone/>
            </a:pPr>
            <a:r>
              <a:rPr lang="ru-RU" sz="2000" dirty="0" smtClean="0"/>
              <a:t>принесём грибы домой!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ello_html_m28a90836.png"/>
          <p:cNvPicPr/>
          <p:nvPr/>
        </p:nvPicPr>
        <p:blipFill>
          <a:blip r:embed="rId2" cstate="print"/>
          <a:srcRect t="3562" r="-58" b="24372"/>
          <a:stretch>
            <a:fillRect/>
          </a:stretch>
        </p:blipFill>
        <p:spPr bwMode="auto">
          <a:xfrm>
            <a:off x="2214546" y="2643182"/>
            <a:ext cx="464347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9897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2000" dirty="0" smtClean="0"/>
              <a:t>Жёлтый свет, когда горит,</a:t>
            </a:r>
          </a:p>
          <a:p>
            <a:pPr algn="ctr">
              <a:buNone/>
            </a:pPr>
            <a:r>
              <a:rPr lang="ru-RU" sz="2000" dirty="0" smtClean="0"/>
              <a:t> всем шофёрам говорит:                                                     </a:t>
            </a:r>
          </a:p>
          <a:p>
            <a:pPr algn="ctr">
              <a:buNone/>
            </a:pPr>
            <a:r>
              <a:rPr lang="ru-RU" sz="2000" dirty="0" smtClean="0"/>
              <a:t>«Повнимательней, шофёры:</a:t>
            </a:r>
          </a:p>
          <a:p>
            <a:pPr algn="ctr">
              <a:buNone/>
            </a:pPr>
            <a:r>
              <a:rPr lang="ru-RU" sz="2000" dirty="0" smtClean="0"/>
              <a:t> свет другой зажжётся скоро!»</a:t>
            </a:r>
            <a:endParaRPr lang="ru-RU" sz="2000" dirty="0"/>
          </a:p>
        </p:txBody>
      </p:sp>
      <p:pic>
        <p:nvPicPr>
          <p:cNvPr id="4" name="Рисунок 3" descr="hello_html_m4d8d15e6.png"/>
          <p:cNvPicPr/>
          <p:nvPr/>
        </p:nvPicPr>
        <p:blipFill>
          <a:blip r:embed="rId2" cstate="print"/>
          <a:srcRect b="23624"/>
          <a:stretch>
            <a:fillRect/>
          </a:stretch>
        </p:blipFill>
        <p:spPr bwMode="auto">
          <a:xfrm>
            <a:off x="2143108" y="2214554"/>
            <a:ext cx="492922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27540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/>
              <a:t>Дружною толпой утята бодро двинулись куда-то.                                                                                                                                          - Стойте! – закричали утки. Это что ещё за шутки?                                                                                                                                       Лишь со взрослыми ребята могут двигаться куда-то                                                                                                                                          По дорогам, тротуарам, по проспектам и бульварам.</a:t>
            </a:r>
          </a:p>
          <a:p>
            <a:endParaRPr lang="ru-RU" dirty="0"/>
          </a:p>
        </p:txBody>
      </p:sp>
      <p:pic>
        <p:nvPicPr>
          <p:cNvPr id="4" name="Рисунок 3" descr="hello_html_m4a47ca74.png"/>
          <p:cNvPicPr/>
          <p:nvPr/>
        </p:nvPicPr>
        <p:blipFill>
          <a:blip r:embed="rId2" cstate="print"/>
          <a:srcRect r="1085" b="26192"/>
          <a:stretch>
            <a:fillRect/>
          </a:stretch>
        </p:blipFill>
        <p:spPr bwMode="auto">
          <a:xfrm flipH="1">
            <a:off x="2297658" y="2000240"/>
            <a:ext cx="4548679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27540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/>
              <a:t>Лисичка, поиграй со мной!                                                                                                               </a:t>
            </a:r>
          </a:p>
          <a:p>
            <a:pPr algn="ctr">
              <a:buNone/>
            </a:pPr>
            <a:r>
              <a:rPr lang="ru-RU" sz="2000" dirty="0" smtClean="0"/>
              <a:t>- Но только не на мостовой!                                                                                                                         </a:t>
            </a:r>
          </a:p>
          <a:p>
            <a:pPr algn="ctr">
              <a:buNone/>
            </a:pPr>
            <a:r>
              <a:rPr lang="ru-RU" sz="2000" dirty="0" smtClean="0"/>
              <a:t>Играть на улице нельзя!                                                                                                                             </a:t>
            </a:r>
          </a:p>
          <a:p>
            <a:pPr algn="ctr">
              <a:buNone/>
            </a:pPr>
            <a:r>
              <a:rPr lang="ru-RU" sz="2000" dirty="0" smtClean="0"/>
              <a:t>Скорей во двор!                                                                                                                                        </a:t>
            </a:r>
          </a:p>
          <a:p>
            <a:pPr algn="ctr">
              <a:buNone/>
            </a:pPr>
            <a:r>
              <a:rPr lang="ru-RU" sz="2000" dirty="0" smtClean="0"/>
              <a:t>Там ждут друзья!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ello_html_m6ea3729b.png"/>
          <p:cNvPicPr/>
          <p:nvPr/>
        </p:nvPicPr>
        <p:blipFill>
          <a:blip r:embed="rId2" cstate="print"/>
          <a:srcRect t="3302" r="-194" b="29015"/>
          <a:stretch>
            <a:fillRect/>
          </a:stretch>
        </p:blipFill>
        <p:spPr bwMode="auto">
          <a:xfrm>
            <a:off x="2285984" y="2428868"/>
            <a:ext cx="464347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55</TotalTime>
  <Words>385</Words>
  <Application>Microsoft Office PowerPoint</Application>
  <PresentationFormat>Экран (4:3)</PresentationFormat>
  <Paragraphs>46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«Правила дорожного движения- правила жизни»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10</cp:revision>
  <dcterms:created xsi:type="dcterms:W3CDTF">2002-01-03T00:35:07Z</dcterms:created>
  <dcterms:modified xsi:type="dcterms:W3CDTF">2002-01-03T01:45:27Z</dcterms:modified>
</cp:coreProperties>
</file>